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2325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7489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344 943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5939239-5AF9-0D58-86BD-01FB1D04A4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0000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94 350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78 419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163 079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9705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180 872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74 780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80 156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1F4839-FF52-9B92-8BD8-2B52316459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FE7349D-02C2-7E75-4DDA-BB71396B10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99A727-4B1F-5297-81CD-706B71CCD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F04D4B-B4C7-6253-27F2-829A0294C5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78F4B2-7745-8B01-3AAC-A5F1B37DF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CDBF0B-1712-4222-4858-B803319F79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FE9638-EDD5-8739-94FC-701226E71D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2519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9954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237 199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131 736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B8A98E-BF77-DCA5-076F-0A1A6AAF3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FC6E82-395F-8832-8C31-1BC9ACBFE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2024-01-26T11:16:44Z</dcterms:modified>
</cp:coreProperties>
</file>