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614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2 386 794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58406"/>
              </p:ext>
            </p:extLst>
          </p:nvPr>
        </p:nvGraphicFramePr>
        <p:xfrm>
          <a:off x="272694" y="3533855"/>
          <a:ext cx="4652106" cy="169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1 515 737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1 699 730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1 974 413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2 263 642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6731899-7530-7D78-97F6-6B11B2025AC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9458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862 031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429 436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1 067 955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196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1 355 937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422 730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578 952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122470-39A6-3AE1-9BE2-CBDD4103C3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CB84950-9580-C945-2A64-6F3E256CF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47438D-4CCB-6303-FC2C-377AD3404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166CE4-E21E-81A1-6A34-D27FEE5EB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716F9A-62E0-C3F4-7D16-072A102AF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FB4288-08A6-5ECC-685B-055B22CDB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A5B312-6983-995C-70D1-6ACDE6D87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2567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0514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1 359 724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947 853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848 330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2 120 023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B46B17-980E-E63B-7B70-77454A3CF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FF6079-6F7A-73EA-872F-C295A5451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562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2024-01-26T11:14:51Z</dcterms:modified>
</cp:coreProperties>
</file>