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24" d="100"/>
          <a:sy n="124" d="100"/>
        </p:scale>
        <p:origin x="1368" y="91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Norge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19287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9 063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5 849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8 417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2 263 642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975466"/>
              </p:ext>
            </p:extLst>
          </p:nvPr>
        </p:nvGraphicFramePr>
        <p:xfrm>
          <a:off x="272694" y="3533855"/>
          <a:ext cx="4652107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45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45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45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5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2016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2017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2018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8 122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5 589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4 846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4 208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1 195 536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1 515 737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1 699 730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1 974 413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D0A1CF7-CD45-5583-13AF-71749C9B314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69644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3 998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3 341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818 502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393 970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1 023 665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957368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1 272 762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406 244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555 224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5609917-042F-81C4-B8F9-80D2A2476D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BFBDD00-991B-6F8A-2BED-EA29C52C09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134453-E21F-5374-8358-29E453CAD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6E2ABE8-50A8-D3A8-B09F-DFB5B3AF4F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246E09-F6E2-D4F4-8CAC-9B5C7AD1D5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5CA5FAC-368E-2DF6-4E49-EC705E79F4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28919FC-3380-E43C-22E6-896C7F4F17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12290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3 674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2 675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64758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1 339 689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930 293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851 095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2 006 374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9B070A-3E49-53A5-D259-68B98C72B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0AEDA4-28B7-B8F9-21A0-38B3C9D9EE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562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2023-02-06T14:44:16Z</dcterms:modified>
</cp:coreProperties>
</file>