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Sør-Varanger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1295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1209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9922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9179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9462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0208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2022-01-26T14:51:13Z</dcterms:modified>
</cp:coreProperties>
</file>