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Deatnu-Tana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15498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67599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6581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3925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65584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010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2022-01-26T14:51:08Z</dcterms:modified>
</cp:coreProperties>
</file>