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Kárášjohka-Karasjok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994699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810011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047092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17097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18875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831390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2022-01-26T14:51:03Z</dcterms:modified>
</cp:coreProperties>
</file>