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Nordkapp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1538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06853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19841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405627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158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6646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65806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2022-01-26T14:50:58Z</dcterms:modified>
</cp:coreProperties>
</file>