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Nordreisa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5770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2777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85864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4385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92906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648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2022-01-26T14:50:53Z</dcterms:modified>
</cp:coreProperties>
</file>