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Senja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8449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0302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783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1518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9249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5509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2022-01-26T14:50:48Z</dcterms:modified>
</cp:coreProperties>
</file>