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Hammerfest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179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3568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571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155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9922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6178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2022-01-26T14:50:43Z</dcterms:modified>
</cp:coreProperties>
</file>