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9093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446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0398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9345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0338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780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2022-01-26T14:50:38Z</dcterms:modified>
</cp:coreProperties>
</file>