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Alta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71325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06507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78872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18639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54068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46043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2022-01-26T14:50:33Z</dcterms:modified>
</cp:coreProperties>
</file>