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Tromsø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99621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58877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9419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98569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93853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19656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1 197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2022-01-26T14:50:28Z</dcterms:modified>
</cp:coreProperties>
</file>