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Trøndelag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3319643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1 103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982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741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1 772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361 568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1705837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1 059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982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834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397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897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26 992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26 992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26 992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236 191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9674511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531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216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725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470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444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157 619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44 971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156 788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3249192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479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203 908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57 994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97 384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267895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610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453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358916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308 461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276 744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33 827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309 982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527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2022-01-26T14:32:50Z</dcterms:modified>
</cp:coreProperties>
</file>