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Orkland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81340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49943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23877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2677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7158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2094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2 034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2022-01-26T14:50:23Z</dcterms:modified>
</cp:coreProperties>
</file>