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607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557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6205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3607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1441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6644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2022-01-26T14:50:18Z</dcterms:modified>
</cp:coreProperties>
</file>