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Overhalla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89817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5432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90671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01877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41522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75677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2022-01-26T14:50:13Z</dcterms:modified>
</cp:coreProperties>
</file>