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Namsskogan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0550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5923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0012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2917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8905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84330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2022-01-26T14:50:08Z</dcterms:modified>
</cp:coreProperties>
</file>