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6149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5695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8249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18683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4984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0000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2022-01-26T14:50:03Z</dcterms:modified>
</cp:coreProperties>
</file>