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Snåase-Snåsa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89635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8559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9388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1884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55213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0401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2022-01-26T14:49:58Z</dcterms:modified>
</cp:coreProperties>
</file>