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Verdal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3356180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475546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2 530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31842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11200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1 259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649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595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201939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20709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204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2022-01-26T14:49:53Z</dcterms:modified>
</cp:coreProperties>
</file>