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Frosta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462690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5627947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289476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300865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419814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541401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2022-01-26T14:49:49Z</dcterms:modified>
</cp:coreProperties>
</file>