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Stjørdal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77881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39593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93189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15344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2 579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28645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49962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613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2022-01-26T14:49:43Z</dcterms:modified>
</cp:coreProperties>
</file>