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Malvik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91614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34592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26378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61007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1522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80961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2022-01-26T14:49:39Z</dcterms:modified>
</cp:coreProperties>
</file>