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Melhus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4319085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2 402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9677296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2 466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8044576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1 241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988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032987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1 241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810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328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316183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100612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1 325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1 160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2 231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515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2022-01-26T14:49:34Z</dcterms:modified>
</cp:coreProperties>
</file>