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Midtre Gauldal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03421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0615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97863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9756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17719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57807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2022-01-26T14:49:29Z</dcterms:modified>
</cp:coreProperties>
</file>