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77767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1052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1245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019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8008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2518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2022-01-26T14:49:24Z</dcterms:modified>
</cp:coreProperties>
</file>