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Namsos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45317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77416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411105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1858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2 215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31512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6526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818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2022-01-26T14:49:19Z</dcterms:modified>
</cp:coreProperties>
</file>