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Steinkjer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50197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14375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66274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80062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2 367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855097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69578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401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2022-01-26T14:49:14Z</dcterms:modified>
</cp:coreProperties>
</file>