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3792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334 903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81328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209 798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0549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40 152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144 777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0606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191 179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51 187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91 044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7364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8531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302 822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272 756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2022-01-26T14:49:10Z</dcterms:modified>
</cp:coreProperties>
</file>