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Vestland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040024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137 603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601575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67 243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101 284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111 646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117 177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760110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858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50 858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19 923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65 659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283710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72 134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29 294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34 970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409817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91118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37 810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22 652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92 056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118 601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2022-01-26T14:32:40Z</dcterms:modified>
</cp:coreProperties>
</file>