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Stryn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47520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7600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39992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16525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832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91579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2022-01-26T14:49:05Z</dcterms:modified>
</cp:coreProperties>
</file>