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Gloppen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87735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42982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07838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76348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2 565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93266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83709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2 876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2022-01-26T14:49:00Z</dcterms:modified>
</cp:coreProperties>
</file>