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34160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44294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01651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38726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49058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29103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2022-01-26T14:48:56Z</dcterms:modified>
</cp:coreProperties>
</file>