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Sunnfjord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52556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829846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05909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09670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1 863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930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957875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115456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2022-01-26T14:48:51Z</dcterms:modified>
</cp:coreProperties>
</file>