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Luster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23072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30003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9162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3362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13320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1824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2 117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2022-01-26T14:48:46Z</dcterms:modified>
</cp:coreProperties>
</file>