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02560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3501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1756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573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9562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4699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2022-01-26T14:48:41Z</dcterms:modified>
</cp:coreProperties>
</file>