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Aurland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3920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087792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02627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5 305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8326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3 202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0378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3044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641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8 189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7 716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2022-01-26T14:48:37Z</dcterms:modified>
</cp:coreProperties>
</file>