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Sogndal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56378893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12/2021*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14 520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91403329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2020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14 338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31.12.2021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 smtClean="0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89744768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4 483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3 205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6 685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75443497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8 759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3 414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2 175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8424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8424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741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741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0"/>
            <a:ext cx="379967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30693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967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77111149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17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61195038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57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17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14 415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12 973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539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7397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518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514</cp:revision>
  <dcterms:created xsi:type="dcterms:W3CDTF">2012-04-19T09:19:28Z</dcterms:created>
  <dcterms:modified xsi:type="dcterms:W3CDTF">2022-01-26T14:48:32Z</dcterms:modified>
</cp:coreProperties>
</file>