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Høyanger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67944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35402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88793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42295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50615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14084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2022-01-26T14:48:28Z</dcterms:modified>
</cp:coreProperties>
</file>