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Vaksdal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638670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5 740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0332083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5 740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1537386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1 826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1 507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2 407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354449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2 952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1 378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1 410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909973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475548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1 269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5 706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2022-01-26T14:48:18Z</dcterms:modified>
</cp:coreProperties>
</file>