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594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7325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034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241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888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51895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2022-01-26T14:48:14Z</dcterms:modified>
</cp:coreProperties>
</file>