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Øygarden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3712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5699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5947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493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3281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4152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2022-01-26T14:48:09Z</dcterms:modified>
</cp:coreProperties>
</file>