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0772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2661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4225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304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7988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6139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13 044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11 820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2022-01-26T14:48:00Z</dcterms:modified>
</cp:coreProperties>
</file>