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Ulvik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40186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38638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49582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3463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51821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60156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2022-01-26T14:47:55Z</dcterms:modified>
</cp:coreProperties>
</file>