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Ullensvang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4987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7929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5599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2347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1887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0375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2022-01-26T14:47:51Z</dcterms:modified>
</cp:coreProperties>
</file>