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Kvinnherad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45306281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12/2021*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63866663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2020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31.12.2021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 smtClean="0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31641875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84459724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51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97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8424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8424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741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741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0"/>
            <a:ext cx="379967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30693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967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35549712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27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66186433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148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148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539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7397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508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514</cp:revision>
  <dcterms:created xsi:type="dcterms:W3CDTF">2012-04-19T09:19:28Z</dcterms:created>
  <dcterms:modified xsi:type="dcterms:W3CDTF">2022-01-26T14:47:46Z</dcterms:modified>
</cp:coreProperties>
</file>