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Fitjar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706901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3060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129251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3693437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561105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689607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2022-01-26T14:47:42Z</dcterms:modified>
</cp:coreProperties>
</file>