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52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7928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9870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06751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2242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9961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2022-01-26T14:47:37Z</dcterms:modified>
</cp:coreProperties>
</file>