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Kinn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43795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3578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5126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36358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004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790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2022-01-26T14:44:06Z</dcterms:modified>
</cp:coreProperties>
</file>